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8" r:id="rId4"/>
    <p:sldId id="260" r:id="rId5"/>
    <p:sldId id="262" r:id="rId6"/>
    <p:sldId id="264" r:id="rId7"/>
    <p:sldId id="268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0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8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4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9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1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0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5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9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332B0-6B57-4D4F-8D76-1F6A46CEE0B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C91BF-2EF7-43AE-AFFC-50F37B74D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DRZEWA JESIENIĄ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" y="237504"/>
            <a:ext cx="11635409" cy="654491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365161"/>
            <a:ext cx="9144000" cy="3892639"/>
          </a:xfrm>
        </p:spPr>
        <p:txBody>
          <a:bodyPr>
            <a:normAutofit/>
          </a:bodyPr>
          <a:lstStyle/>
          <a:p>
            <a:r>
              <a:rPr lang="pl-PL" sz="9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DRZEWA JESIENIĄ</a:t>
            </a:r>
            <a:endParaRPr lang="en-US" sz="9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29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01768"/>
            <a:ext cx="354655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602" y="45659"/>
            <a:ext cx="3761973" cy="3761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4" y="3336495"/>
            <a:ext cx="4549730" cy="307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1" y="330290"/>
            <a:ext cx="4762500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256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6" y="351735"/>
            <a:ext cx="4960062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95322" y="95346"/>
            <a:ext cx="23679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pl-PL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ĄB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72197">
            <a:off x="2770665" y="12213"/>
            <a:ext cx="3490175" cy="349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12" y="3667125"/>
            <a:ext cx="44862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23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569818"/>
            <a:ext cx="5983238" cy="5851843"/>
          </a:xfrm>
        </p:spPr>
      </p:pic>
      <p:sp>
        <p:nvSpPr>
          <p:cNvPr id="2" name="Rectangle 1"/>
          <p:cNvSpPr/>
          <p:nvPr/>
        </p:nvSpPr>
        <p:spPr>
          <a:xfrm>
            <a:off x="218942" y="376635"/>
            <a:ext cx="43401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BRZOZA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2" y="1751527"/>
            <a:ext cx="4121238" cy="321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615" y="4005330"/>
            <a:ext cx="3300126" cy="26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0608" y="289775"/>
            <a:ext cx="58598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JARZĘBINA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3936910"/>
            <a:ext cx="3628623" cy="272146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2017" y="641853"/>
            <a:ext cx="4848627" cy="5552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83366">
            <a:off x="3380436" y="2015202"/>
            <a:ext cx="3741581" cy="280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74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811" y="244699"/>
            <a:ext cx="3696236" cy="5932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3031" y="244699"/>
            <a:ext cx="34772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LIPA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6" y="1983279"/>
            <a:ext cx="4378817" cy="311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975" y="798490"/>
            <a:ext cx="2722138" cy="38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4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KASZTANOWIEC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7623" y="1413500"/>
            <a:ext cx="4797369" cy="5103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28" y="3529690"/>
            <a:ext cx="4458237" cy="2987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903" y="2089356"/>
            <a:ext cx="3219720" cy="330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6478" y="718041"/>
            <a:ext cx="4087878" cy="5399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10" y="1733449"/>
            <a:ext cx="5449910" cy="434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2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ŚWIERK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4439" y="463639"/>
            <a:ext cx="5138671" cy="6104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60" y="1887260"/>
            <a:ext cx="3995134" cy="46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9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</Words>
  <Application>Microsoft Office PowerPoint</Application>
  <PresentationFormat>Plačiaekranė</PresentationFormat>
  <Paragraphs>10</Paragraphs>
  <Slides>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DRZEWA JESIENIĄ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KASZTANOWIEC</vt:lpstr>
      <vt:lpstr>SOSNA</vt:lpstr>
      <vt:lpstr>ŚWIERK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darzelis</dc:creator>
  <cp:lastModifiedBy>Admin</cp:lastModifiedBy>
  <cp:revision>10</cp:revision>
  <dcterms:created xsi:type="dcterms:W3CDTF">2018-10-08T05:26:32Z</dcterms:created>
  <dcterms:modified xsi:type="dcterms:W3CDTF">2022-10-25T04:37:51Z</dcterms:modified>
</cp:coreProperties>
</file>